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5" r:id="rId2"/>
    <p:sldId id="296" r:id="rId3"/>
    <p:sldId id="258" r:id="rId4"/>
    <p:sldId id="297" r:id="rId5"/>
    <p:sldId id="298" r:id="rId6"/>
    <p:sldId id="268" r:id="rId7"/>
    <p:sldId id="299" r:id="rId8"/>
    <p:sldId id="300" r:id="rId9"/>
    <p:sldId id="301" r:id="rId10"/>
    <p:sldId id="302" r:id="rId11"/>
    <p:sldId id="303" r:id="rId12"/>
    <p:sldId id="304" r:id="rId13"/>
    <p:sldId id="271" r:id="rId14"/>
    <p:sldId id="259" r:id="rId15"/>
    <p:sldId id="305" r:id="rId16"/>
    <p:sldId id="306" r:id="rId17"/>
    <p:sldId id="269" r:id="rId18"/>
    <p:sldId id="307" r:id="rId19"/>
    <p:sldId id="308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Cookies" panose="02040603050506020204" pitchFamily="18" charset="0"/>
      <p:regular r:id="rId29"/>
    </p:embeddedFont>
    <p:embeddedFont>
      <p:font typeface="UTM Netmuc KT" panose="02040603050506020204" pitchFamily="18" charset="0"/>
      <p:regular r:id="rId30"/>
    </p:embeddedFont>
    <p:embeddedFont>
      <p:font typeface="UVN Bach Dang Nang" panose="02070803090706020303" pitchFamily="18" charset="0"/>
      <p:regular r:id="rId31"/>
      <p:italic r:id="rId32"/>
    </p:embeddedFont>
  </p:embeddedFontLst>
  <p:custDataLst>
    <p:tags r:id="rId3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132" autoAdjust="0"/>
    <p:restoredTop sz="86004" autoAdjust="0"/>
  </p:normalViewPr>
  <p:slideViewPr>
    <p:cSldViewPr snapToGrid="0">
      <p:cViewPr>
        <p:scale>
          <a:sx n="75" d="100"/>
          <a:sy n="75" d="100"/>
        </p:scale>
        <p:origin x="366" y="-2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</dgm:pt>
    <dgm:pt modelId="{33C51A82-1865-4E26-AC8C-87CCC086AA0A}" type="pres">
      <dgm:prSet presAssocID="{F7946DD6-B34D-486A-BECC-868FA99F2F44}" presName="connTx" presStyleLbl="parChTrans1D2" presStyleIdx="0" presStyleCnt="4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</dgm:pt>
    <dgm:pt modelId="{47BD2929-C835-46D8-81A3-24C0B03F31FF}" type="pres">
      <dgm:prSet presAssocID="{005FB0A4-EFC2-461A-AD04-E00C7E7DC305}" presName="connTx" presStyleLbl="parChTrans1D2" presStyleIdx="1" presStyleCnt="4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</dgm:pt>
    <dgm:pt modelId="{F2FB4519-1A1E-404C-A6AE-22D31E29C278}" type="pres">
      <dgm:prSet presAssocID="{DD98E5FF-7ED6-4ACF-AD16-5785106B5323}" presName="connTx" presStyleLbl="parChTrans1D2" presStyleIdx="2" presStyleCnt="4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</dgm:pt>
    <dgm:pt modelId="{D9B48528-F670-48E6-95FF-D37CB363531F}" type="pres">
      <dgm:prSet presAssocID="{1459CF13-AA4A-4BD1-8799-BF2BB8485D73}" presName="connTx" presStyleLbl="parChTrans1D2" presStyleIdx="3" presStyleCnt="4"/>
      <dgm:spPr/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</dgm:pt>
    <dgm:pt modelId="{33C51A82-1865-4E26-AC8C-87CCC086AA0A}" type="pres">
      <dgm:prSet presAssocID="{F7946DD6-B34D-486A-BECC-868FA99F2F44}" presName="connTx" presStyleLbl="parChTrans1D2" presStyleIdx="0" presStyleCnt="3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</dgm:pt>
    <dgm:pt modelId="{47BD2929-C835-46D8-81A3-24C0B03F31FF}" type="pres">
      <dgm:prSet presAssocID="{005FB0A4-EFC2-461A-AD04-E00C7E7DC305}" presName="connTx" presStyleLbl="parChTrans1D2" presStyleIdx="1" presStyleCnt="3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</dgm:pt>
    <dgm:pt modelId="{F2FB4519-1A1E-404C-A6AE-22D31E29C278}" type="pres">
      <dgm:prSet presAssocID="{DD98E5FF-7ED6-4ACF-AD16-5785106B5323}" presName="connTx" presStyleLbl="parChTrans1D2" presStyleIdx="2" presStyleCnt="3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sẽ tự động chạy hiệu ứng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2A7650-E957-4F7B-9444-0E1AA19BC198}"/>
              </a:ext>
            </a:extLst>
          </p:cNvPr>
          <p:cNvGrpSpPr/>
          <p:nvPr/>
        </p:nvGrpSpPr>
        <p:grpSpPr>
          <a:xfrm>
            <a:off x="15112549" y="1946771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48A61C-E7F1-4B7B-ABF3-9DBB2C831B9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ABE0DD3-1A15-4E6F-90AB-8AFA5AD9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76C519-043D-485F-8BF9-A662DCFC4D18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9A85AFC-3780-45ED-8C99-14CADF352B15}"/>
              </a:ext>
            </a:extLst>
          </p:cNvPr>
          <p:cNvGrpSpPr/>
          <p:nvPr/>
        </p:nvGrpSpPr>
        <p:grpSpPr>
          <a:xfrm>
            <a:off x="11797849" y="1946771"/>
            <a:ext cx="2844800" cy="3955055"/>
            <a:chOff x="7021117" y="1238494"/>
            <a:chExt cx="2844800" cy="395505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4078820-B259-4CEF-AF57-93E3774A0B98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3742678-83E1-452A-AC05-DDCB281F8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580284-EAE8-414A-B4EC-98C583A9AF55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Bộ xếp hình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26E563-0FB2-4152-81C1-C5137B42367C}"/>
              </a:ext>
            </a:extLst>
          </p:cNvPr>
          <p:cNvGrpSpPr/>
          <p:nvPr/>
        </p:nvGrpSpPr>
        <p:grpSpPr>
          <a:xfrm>
            <a:off x="8483149" y="1946772"/>
            <a:ext cx="2844800" cy="3955055"/>
            <a:chOff x="7021117" y="1238494"/>
            <a:chExt cx="2844800" cy="395505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12EBB0-2FCF-40FA-9CF7-63BAFD9456FF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83F13CD-F4BC-4B42-8A36-24D9051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071F13-49C9-429E-A0EB-421E6E081D1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Rô bốt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4931DE-D079-4287-B7F9-E9C53942505C}"/>
              </a:ext>
            </a:extLst>
          </p:cNvPr>
          <p:cNvGrpSpPr/>
          <p:nvPr/>
        </p:nvGrpSpPr>
        <p:grpSpPr>
          <a:xfrm>
            <a:off x="5168449" y="1946772"/>
            <a:ext cx="2844800" cy="3955055"/>
            <a:chOff x="7021117" y="1238494"/>
            <a:chExt cx="2844800" cy="395505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78FF493-37C5-4010-8898-A125628305C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1CE08DD-714F-4697-8A02-3D816DAB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B7C98F-CE33-43A8-8655-3397DD2D49C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Ô tô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7033868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Búp bê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1853749" y="418011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1"/>
                </a:solidFill>
                <a:latin typeface="UTM Cookies" panose="02040603050506020204" pitchFamily="18" charset="0"/>
              </a:rPr>
              <a:t>Khởi động</a:t>
            </a:r>
            <a:endParaRPr lang="id-ID" sz="11500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16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7188 -2.22222E-6 L 5E-6 -2.22222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-2.22222E-6 L 0 -2.22222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1563 -2.22222E-6 L 5E-6 -2.22222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875 -2.22222E-6 L 2.22045E-16 -2.22222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4167 L -0.55807 -0.7472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063 -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4375 -1.48148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375 -1.48148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54375 -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748434" y="2062875"/>
            <a:ext cx="700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Quan sát hình ảnh trong 30 giây,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Sau đó nêu các đặc điểm của thú bông mà em quan sát được.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Mỗi bạn sẽ nêu một đặc điểm nhưng bạn sau không được nêu trùng với các bạn.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8D52-7699-49DD-AD38-382360EE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2" y="-73079"/>
            <a:ext cx="2272791" cy="18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A2827F-4322-447A-9853-7F8B22A14729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219F43-C585-477E-82A6-517A9554D7D8}"/>
              </a:ext>
            </a:extLst>
          </p:cNvPr>
          <p:cNvSpPr/>
          <p:nvPr/>
        </p:nvSpPr>
        <p:spPr>
          <a:xfrm>
            <a:off x="811369" y="6060904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903880" y="2064015"/>
            <a:ext cx="700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các em có thể biết được các đặc điểm của thú bông?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F85BDE-3FE4-47F3-842F-729342B86693}"/>
              </a:ext>
            </a:extLst>
          </p:cNvPr>
          <p:cNvSpPr txBox="1"/>
          <p:nvPr/>
        </p:nvSpPr>
        <p:spPr>
          <a:xfrm>
            <a:off x="3780748" y="3292127"/>
            <a:ext cx="700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biết được các đặc điểm của những đồ vật mà em muốn miêu tả?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3B4144-E3BC-4C11-A950-1F10215991CB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ABC1A2-935F-4C31-83BF-B015E4C1F278}"/>
              </a:ext>
            </a:extLst>
          </p:cNvPr>
          <p:cNvSpPr txBox="1"/>
          <p:nvPr/>
        </p:nvSpPr>
        <p:spPr>
          <a:xfrm>
            <a:off x="4270276" y="2428970"/>
            <a:ext cx="55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Em quan sát được gì?</a:t>
            </a:r>
            <a:endParaRPr lang="id-ID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84F9FB-A3C9-4AA4-A47B-DF4CC6D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1" y="-160368"/>
            <a:ext cx="2508337" cy="2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10" grpId="0"/>
      <p:bldP spid="111" grpId="1" animBg="1"/>
      <p:bldP spid="112" grpId="0"/>
      <p:bldP spid="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834</Words>
  <Application>Microsoft Office PowerPoint</Application>
  <PresentationFormat>Widescreen</PresentationFormat>
  <Paragraphs>106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UVN Bach Dang Nang</vt:lpstr>
      <vt:lpstr>Times New Roman</vt:lpstr>
      <vt:lpstr>Arial</vt:lpstr>
      <vt:lpstr>Calibri</vt:lpstr>
      <vt:lpstr>UTM Cookies</vt:lpstr>
      <vt:lpstr>Calibri Light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PHAN HOÀNG PHƯỚC HẠNH</cp:lastModifiedBy>
  <cp:revision>57</cp:revision>
  <dcterms:created xsi:type="dcterms:W3CDTF">2021-04-16T14:21:40Z</dcterms:created>
  <dcterms:modified xsi:type="dcterms:W3CDTF">2021-12-12T06:37:35Z</dcterms:modified>
  <cp:category>KTUTS</cp:category>
  <cp:version>H55</cp:version>
</cp:coreProperties>
</file>